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notesMasterIdLst>
    <p:notesMasterId r:id="rId30"/>
  </p:notesMasterIdLst>
  <p:sldIdLst>
    <p:sldId id="256" r:id="rId2"/>
    <p:sldId id="292" r:id="rId3"/>
    <p:sldId id="259" r:id="rId4"/>
    <p:sldId id="262" r:id="rId5"/>
    <p:sldId id="263" r:id="rId6"/>
    <p:sldId id="264" r:id="rId7"/>
    <p:sldId id="269" r:id="rId8"/>
    <p:sldId id="270" r:id="rId9"/>
    <p:sldId id="277" r:id="rId10"/>
    <p:sldId id="275" r:id="rId11"/>
    <p:sldId id="276" r:id="rId12"/>
    <p:sldId id="278" r:id="rId13"/>
    <p:sldId id="279" r:id="rId14"/>
    <p:sldId id="280" r:id="rId15"/>
    <p:sldId id="281" r:id="rId16"/>
    <p:sldId id="282" r:id="rId17"/>
    <p:sldId id="283" r:id="rId18"/>
    <p:sldId id="291" r:id="rId19"/>
    <p:sldId id="290" r:id="rId20"/>
    <p:sldId id="289" r:id="rId21"/>
    <p:sldId id="288" r:id="rId22"/>
    <p:sldId id="287" r:id="rId23"/>
    <p:sldId id="286" r:id="rId24"/>
    <p:sldId id="285" r:id="rId25"/>
    <p:sldId id="284" r:id="rId26"/>
    <p:sldId id="293" r:id="rId27"/>
    <p:sldId id="294" r:id="rId28"/>
    <p:sldId id="26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 autoAdjust="0"/>
    <p:restoredTop sz="94589" autoAdjust="0"/>
  </p:normalViewPr>
  <p:slideViewPr>
    <p:cSldViewPr>
      <p:cViewPr varScale="1">
        <p:scale>
          <a:sx n="110" d="100"/>
          <a:sy n="110" d="100"/>
        </p:scale>
        <p:origin x="-552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E5775-E1AF-4388-93C1-B80E9E39F5AB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C8D47-F20C-4EF2-81AE-C44EF7A9C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C8D47-F20C-4EF2-81AE-C44EF7A9CDC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9DE42F5-6589-41C4-A28A-73EB37A836CF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F5AF8BC-0C10-49F1-A89B-518A9901F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Tm="5000">
    <p:cut thruBlk="1"/>
    <p:sndAc>
      <p:stSnd loop="1"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DE42F5-6589-41C4-A28A-73EB37A836CF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5AF8BC-0C10-49F1-A89B-518A9901F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cut thruBlk="1"/>
    <p:sndAc>
      <p:stSnd loop="1"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9DE42F5-6589-41C4-A28A-73EB37A836CF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F5AF8BC-0C10-49F1-A89B-518A9901F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cut thruBlk="1"/>
    <p:sndAc>
      <p:stSnd loop="1"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DE42F5-6589-41C4-A28A-73EB37A836CF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5AF8BC-0C10-49F1-A89B-518A9901F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cut thruBlk="1"/>
    <p:sndAc>
      <p:stSnd loop="1"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9DE42F5-6589-41C4-A28A-73EB37A836CF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F5AF8BC-0C10-49F1-A89B-518A9901F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Tm="5000">
    <p:cut thruBlk="1"/>
    <p:sndAc>
      <p:stSnd loop="1"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DE42F5-6589-41C4-A28A-73EB37A836CF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5AF8BC-0C10-49F1-A89B-518A9901F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cut thruBlk="1"/>
    <p:sndAc>
      <p:stSnd loop="1"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DE42F5-6589-41C4-A28A-73EB37A836CF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5AF8BC-0C10-49F1-A89B-518A9901F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cut thruBlk="1"/>
    <p:sndAc>
      <p:stSnd loop="1"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DE42F5-6589-41C4-A28A-73EB37A836CF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5AF8BC-0C10-49F1-A89B-518A9901F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cut thruBlk="1"/>
    <p:sndAc>
      <p:stSnd loop="1"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9DE42F5-6589-41C4-A28A-73EB37A836CF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5AF8BC-0C10-49F1-A89B-518A9901F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cut thruBlk="1"/>
    <p:sndAc>
      <p:stSnd loop="1"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DE42F5-6589-41C4-A28A-73EB37A836CF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5AF8BC-0C10-49F1-A89B-518A9901F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cut thruBlk="1"/>
    <p:sndAc>
      <p:stSnd loop="1"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DE42F5-6589-41C4-A28A-73EB37A836CF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5AF8BC-0C10-49F1-A89B-518A9901FA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5000">
    <p:cut thruBlk="1"/>
    <p:sndAc>
      <p:stSnd loop="1"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9DE42F5-6589-41C4-A28A-73EB37A836CF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F5AF8BC-0C10-49F1-A89B-518A9901F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 advTm="5000">
    <p:cut thruBlk="1"/>
    <p:sndAc>
      <p:stSnd loop="1"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file:///C:\Users\Office\Downloads\spokoynaya-melodichnaya-muzyka.mp3" TargetMode="External"/><Relationship Id="rId1" Type="http://schemas.openxmlformats.org/officeDocument/2006/relationships/audio" Target="file:///D:\&#1052;&#1050;&#1044;&#1054;&#1059;1\&#1042;&#1054;&#1057;&#1055;&#1048;&#1058;&#1040;&#1058;&#1045;&#1051;&#1068;%20&#1043;&#1054;&#1044;&#1040;\muzyka-dlya-dushi-tihaya-spokojnaya-muzyka_(mp3.cc)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file:///D:\&#1052;&#1050;&#1044;&#1054;&#1059;1\&#1042;&#1054;&#1057;&#1055;&#1048;&#1058;&#1040;&#1058;&#1045;&#1051;&#1068;%20&#1043;&#1054;&#1044;&#1040;\muzyka-dlya-dushi-tihaya-spokojnaya-muzyka_(mp3.cc)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&#1052;&#1050;&#1044;&#1054;&#1059;1\&#1042;&#1054;&#1057;&#1055;&#1048;&#1058;&#1040;&#1058;&#1045;&#1051;&#1068;%20&#1043;&#1054;&#1044;&#1040;\muzyka-dlya-dushi-tihaya-spokojnaya-muzyka_(mp3.cc).mp3" TargetMode="External"/><Relationship Id="rId1" Type="http://schemas.openxmlformats.org/officeDocument/2006/relationships/tags" Target="../tags/tag8.xml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file:///C:\Users\Office\Downloads\spokoynaya-melodichnaya-muzyka.mp3" TargetMode="External"/><Relationship Id="rId7" Type="http://schemas.openxmlformats.org/officeDocument/2006/relationships/image" Target="../media/image3.png"/><Relationship Id="rId2" Type="http://schemas.openxmlformats.org/officeDocument/2006/relationships/audio" Target="file:///D:\&#1052;&#1050;&#1044;&#1054;&#1059;1\&#1042;&#1054;&#1057;&#1055;&#1048;&#1058;&#1040;&#1058;&#1045;&#1051;&#1068;%20&#1043;&#1054;&#1044;&#1040;\muzyka-dlya-dushi-tihaya-spokojnaya-muzyka_(mp3.cc).mp3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file:///D:\&#1052;&#1050;&#1044;&#1054;&#1059;1\&#1042;&#1054;&#1057;&#1055;&#1048;&#1058;&#1040;&#1058;&#1045;&#1051;&#1068;%20&#1043;&#1054;&#1044;&#1040;\muzyka-dlya-dushi-tihaya-spokojnaya-muzyka_(mp3.cc).mp3" TargetMode="External"/><Relationship Id="rId1" Type="http://schemas.openxmlformats.org/officeDocument/2006/relationships/tags" Target="../tags/tag3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1052;&#1050;&#1044;&#1054;&#1059;1\&#1042;&#1054;&#1057;&#1055;&#1048;&#1058;&#1040;&#1058;&#1045;&#1051;&#1068;%20&#1043;&#1054;&#1044;&#1040;\muzyka-dlya-dushi-tihaya-spokojnaya-muzyka_(mp3.cc).mp3" TargetMode="External"/><Relationship Id="rId1" Type="http://schemas.openxmlformats.org/officeDocument/2006/relationships/tags" Target="../tags/tag4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file:///D:\&#1052;&#1050;&#1044;&#1054;&#1059;1\&#1042;&#1054;&#1057;&#1055;&#1048;&#1058;&#1040;&#1058;&#1045;&#1051;&#1068;%20&#1043;&#1054;&#1044;&#1040;\muzyka-dlya-dushi-tihaya-spokojnaya-muzyka_(mp3.cc).mp3" TargetMode="Externa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file:///C:\Users\Office\Downloads\spokoynaya-melodichnaya-muzyka.mp3" TargetMode="External"/><Relationship Id="rId7" Type="http://schemas.openxmlformats.org/officeDocument/2006/relationships/image" Target="../media/image19.jpeg"/><Relationship Id="rId2" Type="http://schemas.openxmlformats.org/officeDocument/2006/relationships/audio" Target="file:///D:\&#1052;&#1050;&#1044;&#1054;&#1059;1\&#1042;&#1054;&#1057;&#1055;&#1048;&#1058;&#1040;&#1058;&#1045;&#1051;&#1068;%20&#1043;&#1054;&#1044;&#1040;\muzyka-dlya-dushi-tihaya-spokojnaya-muzyka_(mp3.cc).mp3" TargetMode="External"/><Relationship Id="rId1" Type="http://schemas.openxmlformats.org/officeDocument/2006/relationships/tags" Target="../tags/tag6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1052;&#1050;&#1044;&#1054;&#1059;1\&#1042;&#1054;&#1057;&#1055;&#1048;&#1058;&#1040;&#1058;&#1045;&#1051;&#1068;%20&#1043;&#1054;&#1044;&#1040;\muzyka-dlya-dushi-tihaya-spokojnaya-muzyka_(mp3.cc).mp3" TargetMode="External"/><Relationship Id="rId1" Type="http://schemas.openxmlformats.org/officeDocument/2006/relationships/tags" Target="../tags/tag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Office\Downloads\spokoynaya-melodichnaya-muzyka.mp3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252027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b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воспитателя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708920"/>
            <a:ext cx="7416824" cy="367240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/>
            <a:r>
              <a:rPr lang="ru-RU" sz="7200" b="1" i="1" dirty="0" smtClean="0">
                <a:solidFill>
                  <a:srgbClr val="FF0000"/>
                </a:solidFill>
              </a:rPr>
              <a:t>МКДОУ детский сад «УЛЫБКА»</a:t>
            </a:r>
          </a:p>
          <a:p>
            <a:pPr algn="ctr"/>
            <a:r>
              <a:rPr lang="ru-RU" sz="7200" b="1" i="1" dirty="0" smtClean="0">
                <a:solidFill>
                  <a:srgbClr val="FF0000"/>
                </a:solidFill>
              </a:rPr>
              <a:t>Магомедовой </a:t>
            </a:r>
            <a:r>
              <a:rPr lang="ru-RU" sz="7200" b="1" i="1" dirty="0" err="1" smtClean="0">
                <a:solidFill>
                  <a:srgbClr val="FF0000"/>
                </a:solidFill>
              </a:rPr>
              <a:t>Маликат</a:t>
            </a:r>
            <a:r>
              <a:rPr lang="ru-RU" sz="7200" b="1" i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7200" b="1" i="1" dirty="0" err="1" smtClean="0">
                <a:solidFill>
                  <a:srgbClr val="FF0000"/>
                </a:solidFill>
              </a:rPr>
              <a:t>Салиховны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muzyka-dlya-dushi-tihaya-spokojnaya-muzyka_(mp3.cc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 flipV="1">
            <a:off x="2681019" y="7245423"/>
            <a:ext cx="534251" cy="576063"/>
          </a:xfrm>
          <a:prstGeom prst="rect">
            <a:avLst/>
          </a:prstGeom>
        </p:spPr>
      </p:pic>
      <p:pic>
        <p:nvPicPr>
          <p:cNvPr id="5" name="spokoynaya-melodichnaya-muzyk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 flipH="1" flipV="1">
            <a:off x="9143999" y="8302998"/>
            <a:ext cx="45719" cy="156969"/>
          </a:xfrm>
          <a:prstGeom prst="rect">
            <a:avLst/>
          </a:prstGeom>
        </p:spPr>
      </p:pic>
      <p:pic>
        <p:nvPicPr>
          <p:cNvPr id="6" name="spokoynaya-melodichnaya-muzyk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 flipH="1">
            <a:off x="8892477" y="8606035"/>
            <a:ext cx="251522" cy="643198"/>
          </a:xfrm>
          <a:prstGeom prst="rect">
            <a:avLst/>
          </a:prstGeom>
        </p:spPr>
      </p:pic>
      <p:pic>
        <p:nvPicPr>
          <p:cNvPr id="7" name="spokoynaya-melodichnaya-muzyk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8532440" y="8541568"/>
            <a:ext cx="360040" cy="510352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>
          <p:childTnLst>
            <p:audio>
              <p:cMediaNode vol="80000" numSld="28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numSld="28" showWhenStopped="0">
                <p:cTn id="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2390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err="1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</a:rPr>
              <a:t>пЕдагогическое</a:t>
            </a:r>
            <a:r>
              <a:rPr lang="ru-RU" sz="4400" dirty="0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</a:rPr>
              <a:t> кре</a:t>
            </a:r>
            <a:r>
              <a:rPr lang="ru-RU" sz="4400" dirty="0" smtClean="0">
                <a:solidFill>
                  <a:srgbClr val="FF0000"/>
                </a:solidFill>
              </a:rPr>
              <a:t>до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«</a:t>
            </a:r>
            <a:r>
              <a:rPr lang="ru-RU" sz="5400" dirty="0" smtClean="0">
                <a:solidFill>
                  <a:srgbClr val="7030A0"/>
                </a:solidFill>
              </a:rPr>
              <a:t>В начале любишь, а затем уж воспитывать и учить».</a:t>
            </a:r>
            <a:endParaRPr lang="ru-RU" sz="5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 advTm="5000"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Мой девиз</a:t>
            </a:r>
            <a:endParaRPr lang="ru-RU" sz="6000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7030A0"/>
                </a:solidFill>
              </a:rPr>
              <a:t>Поступай с людьми так как хочешь, чтобы поступали с тобой.</a:t>
            </a:r>
            <a:endParaRPr lang="ru-RU" sz="5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 advTm="5000">
    <p:cut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Мой педагогический принцип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7030A0"/>
                </a:solidFill>
              </a:rPr>
              <a:t>«Ребенок – индивидуальность, найти ключик к каждому, в этом мое умиротворение.»</a:t>
            </a:r>
            <a:endParaRPr lang="ru-RU" sz="4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 advTm="5000">
    <p:cut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Проведение открытых мероприятий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Содержимое 7" descr="IMG-20180316-WA001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41601" y="1628801"/>
            <a:ext cx="3394472" cy="4104456"/>
          </a:xfrm>
        </p:spPr>
      </p:pic>
      <p:pic>
        <p:nvPicPr>
          <p:cNvPr id="7" name="Содержимое 6" descr="IMG-20180316-WA001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700808"/>
            <a:ext cx="3682752" cy="4032448"/>
          </a:xfrm>
        </p:spPr>
      </p:pic>
    </p:spTree>
  </p:cSld>
  <p:clrMapOvr>
    <a:masterClrMapping/>
  </p:clrMapOvr>
  <p:transition spd="med" advTm="5000">
    <p:cut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Мое творчество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WhatsApp Image 2018-03-16 at 15.25.58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0501" y="1600200"/>
            <a:ext cx="3394472" cy="4525963"/>
          </a:xfrm>
        </p:spPr>
      </p:pic>
      <p:pic>
        <p:nvPicPr>
          <p:cNvPr id="6" name="Содержимое 5" descr="WhatsApp Image 2018-03-23 at 11.04.10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41601" y="1600200"/>
            <a:ext cx="3394472" cy="4525963"/>
          </a:xfrm>
        </p:spPr>
      </p:pic>
    </p:spTree>
  </p:cSld>
  <p:clrMapOvr>
    <a:masterClrMapping/>
  </p:clrMapOvr>
  <p:transition spd="med" advTm="5000">
    <p:cut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Мое творчество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WhatsApp Image 2018-03-23 at 11.03.50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060848"/>
            <a:ext cx="3521075" cy="3600400"/>
          </a:xfrm>
        </p:spPr>
      </p:pic>
      <p:pic>
        <p:nvPicPr>
          <p:cNvPr id="6" name="Содержимое 5" descr="WhatsApp Image 2018-03-23 at 11.04.55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78300" y="2060848"/>
            <a:ext cx="3521075" cy="3600400"/>
          </a:xfrm>
        </p:spPr>
      </p:pic>
    </p:spTree>
  </p:cSld>
  <p:clrMapOvr>
    <a:masterClrMapping/>
  </p:clrMapOvr>
  <p:transition spd="med" advTm="5000">
    <p:cut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Проектная деятельность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9" name="Содержимое 8" descr="грамот17_001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9088" y="1600200"/>
            <a:ext cx="3197299" cy="4525963"/>
          </a:xfrm>
        </p:spPr>
      </p:pic>
      <p:pic>
        <p:nvPicPr>
          <p:cNvPr id="10" name="Содержимое 9" descr="грамот13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40188" y="1600200"/>
            <a:ext cx="3197299" cy="4525963"/>
          </a:xfrm>
        </p:spPr>
      </p:pic>
    </p:spTree>
  </p:cSld>
  <p:clrMapOvr>
    <a:masterClrMapping/>
  </p:clrMapOvr>
  <p:transition spd="med" advTm="5000">
    <p:cut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Проектная деятельность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WhatsApp Image 2018-03-23 at 11.14.34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44824"/>
            <a:ext cx="3521075" cy="3816424"/>
          </a:xfrm>
        </p:spPr>
      </p:pic>
      <p:pic>
        <p:nvPicPr>
          <p:cNvPr id="8" name="Содержимое 7" descr="WhatsApp Image 2018-03-23 at 11.15.39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78300" y="1844824"/>
            <a:ext cx="3521075" cy="3816424"/>
          </a:xfrm>
        </p:spPr>
      </p:pic>
    </p:spTree>
  </p:cSld>
  <p:clrMapOvr>
    <a:masterClrMapping/>
  </p:clrMapOvr>
  <p:transition spd="med" advTm="5000">
    <p:cut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Рисунок 3" descr="IMG-20180306-WA0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700808"/>
            <a:ext cx="3384376" cy="3168352"/>
          </a:xfrm>
          <a:prstGeom prst="rect">
            <a:avLst/>
          </a:prstGeom>
          <a:noFill/>
        </p:spPr>
      </p:pic>
      <p:pic>
        <p:nvPicPr>
          <p:cNvPr id="45057" name="Рисунок 4" descr="IMG-20180316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3528392" cy="3168352"/>
          </a:xfrm>
          <a:prstGeom prst="rect">
            <a:avLst/>
          </a:prstGeom>
          <a:noFill/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-37502"/>
            <a:ext cx="91440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МКДОУ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Улыбка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Досуг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Осень в гости к нам пришла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4719231"/>
            <a:ext cx="914400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606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606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Старшая группа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606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Воспитатель: Магомедова М.С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606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6060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60600" algn="l"/>
              </a:tabLst>
            </a:pPr>
            <a:endParaRPr lang="ru-RU" b="1" dirty="0" smtClean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6060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с. </a:t>
            </a: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Кокрек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2017 год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Tm="5000">
    <p:cut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46304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Справка по итогам проведения досуга « осень в гости к нам пришла»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грамот11_006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6984776" cy="5112568"/>
          </a:xfrm>
        </p:spPr>
      </p:pic>
    </p:spTree>
  </p:cSld>
  <p:clrMapOvr>
    <a:masterClrMapping/>
  </p:clrMapOvr>
  <p:transition spd="med" advTm="5000"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/с «Улыбка»</a:t>
            </a:r>
            <a:endParaRPr lang="ru-RU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Хасавюртовский район с. </a:t>
            </a:r>
            <a:r>
              <a:rPr lang="ru-RU" sz="2000" b="1" dirty="0" err="1" smtClean="0">
                <a:solidFill>
                  <a:srgbClr val="00B050"/>
                </a:solidFill>
              </a:rPr>
              <a:t>Кокрек</a:t>
            </a:r>
            <a:endParaRPr lang="ru-RU" sz="20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Должность: воспитатель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5" name="Содержимое 4" descr="IMG-20170314-WA0036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467544" y="2420888"/>
            <a:ext cx="7239000" cy="4071938"/>
          </a:xfrm>
        </p:spPr>
      </p:pic>
      <p:pic>
        <p:nvPicPr>
          <p:cNvPr id="6" name="muzyka-dlya-dushi-tihaya-spokojnaya-muzyka_(mp3.cc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395536" y="7101407"/>
            <a:ext cx="304800" cy="7200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5" descr="WhatsApp Image 2018-03-23 at 11.37.1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268760"/>
            <a:ext cx="3240360" cy="3321174"/>
          </a:xfrm>
          <a:prstGeom prst="rect">
            <a:avLst/>
          </a:prstGeom>
          <a:noFill/>
        </p:spPr>
      </p:pic>
      <p:pic>
        <p:nvPicPr>
          <p:cNvPr id="43009" name="Рисунок 6" descr="WhatsApp Image 2018-03-23 at 11.38.2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96752"/>
            <a:ext cx="3096344" cy="3465190"/>
          </a:xfrm>
          <a:prstGeom prst="rect">
            <a:avLst/>
          </a:prstGeom>
          <a:noFill/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102291"/>
            <a:ext cx="7164288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МКДОУ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Улыбка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Праздник ко дню матери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817368" y="4622764"/>
            <a:ext cx="5509264" cy="19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606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Старшая группа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606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Воспитатель: Магомедова М.С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606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606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60600" algn="l"/>
              </a:tabLst>
            </a:pPr>
            <a:endParaRPr lang="ru-RU" sz="12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606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60600" algn="l"/>
              </a:tabLst>
            </a:pPr>
            <a:endParaRPr lang="ru-RU" sz="12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606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606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с.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Кокрек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2017 год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Tm="5000">
    <p:cut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Справка по итогам проведения праздника  ко «дню матери»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грамот11_007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556792"/>
            <a:ext cx="6696744" cy="4846638"/>
          </a:xfrm>
        </p:spPr>
      </p:pic>
    </p:spTree>
  </p:cSld>
  <p:clrMapOvr>
    <a:masterClrMapping/>
  </p:clrMapOvr>
  <p:transition spd="med" advTm="5000">
    <p:cut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7" descr="WhatsApp Image 2018-03-23 at 11.40.4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060848"/>
            <a:ext cx="3020938" cy="2514600"/>
          </a:xfrm>
          <a:prstGeom prst="rect">
            <a:avLst/>
          </a:prstGeom>
          <a:noFill/>
        </p:spPr>
      </p:pic>
      <p:pic>
        <p:nvPicPr>
          <p:cNvPr id="40961" name="Рисунок 8" descr="WhatsApp Image 2018-03-23 at 11.43.1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060848"/>
            <a:ext cx="3096344" cy="2514600"/>
          </a:xfrm>
          <a:prstGeom prst="rect">
            <a:avLst/>
          </a:prstGeom>
          <a:noFill/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51520" y="260762"/>
            <a:ext cx="7344816" cy="19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МКДОУ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Улыбка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53813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Досуг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538135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53813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День защитника отечества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538135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 flipV="1">
            <a:off x="0" y="482967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1785308" y="4740114"/>
            <a:ext cx="5573384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606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8562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Старшая группа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606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8562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Воспитатель: Магомедова М.С.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606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606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60600" algn="l"/>
              </a:tabLst>
            </a:pPr>
            <a:endParaRPr lang="ru-RU" sz="12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606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60600" algn="l"/>
              </a:tabLst>
            </a:pPr>
            <a:endParaRPr lang="ru-RU" sz="12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606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с.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Кокрек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2018 год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Tm="5000">
    <p:cut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Справка по итогам мероприятий посвященных к дню защитников отечества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грамот11_006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4782" y="1609725"/>
            <a:ext cx="3423835" cy="4846638"/>
          </a:xfrm>
        </p:spPr>
      </p:pic>
      <p:pic>
        <p:nvPicPr>
          <p:cNvPr id="6" name="Рисунок 5" descr="грамот11_008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628800"/>
            <a:ext cx="6624736" cy="5229200"/>
          </a:xfrm>
          <a:prstGeom prst="rect">
            <a:avLst/>
          </a:prstGeom>
        </p:spPr>
      </p:pic>
    </p:spTree>
  </p:cSld>
  <p:clrMapOvr>
    <a:masterClrMapping/>
  </p:clrMapOvr>
  <p:transition spd="med" advTm="5000">
    <p:cut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11560" y="116632"/>
            <a:ext cx="7215757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МКДОУ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Улыбка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НОД по формированию основ безопасности у дошкольников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Рисунок 2" descr="111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5448300" cy="3686175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073847" y="2340652"/>
            <a:ext cx="4996303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38562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8562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38562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38562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38562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38562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38562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38562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38562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Старшая группа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Воспитатель: Магомедова М.С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8562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с.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Кокрек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2018 г.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Tm="5000">
    <p:cut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Справка </a:t>
            </a:r>
            <a:r>
              <a:rPr lang="ru-RU" sz="2400" dirty="0" err="1" smtClean="0">
                <a:solidFill>
                  <a:srgbClr val="FF0000"/>
                </a:solidFill>
              </a:rPr>
              <a:t>нод</a:t>
            </a:r>
            <a:r>
              <a:rPr lang="ru-RU" sz="2400" dirty="0" smtClean="0">
                <a:solidFill>
                  <a:srgbClr val="FF0000"/>
                </a:solidFill>
              </a:rPr>
              <a:t> по формированию основ безопасности у дошкольников</a:t>
            </a:r>
            <a:endParaRPr lang="ru-RU" sz="2400" dirty="0"/>
          </a:p>
        </p:txBody>
      </p:sp>
      <p:pic>
        <p:nvPicPr>
          <p:cNvPr id="4" name="Содержимое 3" descr="грамот12_009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700808"/>
            <a:ext cx="6624736" cy="5040559"/>
          </a:xfrm>
        </p:spPr>
      </p:pic>
    </p:spTree>
  </p:cSld>
  <p:clrMapOvr>
    <a:masterClrMapping/>
  </p:clrMapOvr>
  <p:transition spd="med" advTm="5000">
    <p:cut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-870582"/>
            <a:ext cx="8028384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МКДОУ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Улыбка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Творческий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ernard MT Condensed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вечер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ernard MT Condensed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посвященный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ernard MT Condensed" pitchFamily="18" charset="0"/>
                <a:ea typeface="Calibri" pitchFamily="34" charset="0"/>
                <a:cs typeface="Times New Roman" pitchFamily="18" charset="0"/>
              </a:rPr>
              <a:t> 90-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летию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ernard MT Condensed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Расула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ernard MT Condensed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Гамзатова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8562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05" name="Рисунок 1" descr="WhatsApp Image 2018-03-23 at 11.03.5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96752"/>
            <a:ext cx="5688632" cy="3560068"/>
          </a:xfrm>
          <a:prstGeom prst="rect">
            <a:avLst/>
          </a:prstGeom>
          <a:noFill/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2112671" y="1591145"/>
            <a:ext cx="4918655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8562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38562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38562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38562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38562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38562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38562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38562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8562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38562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Старшая группа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Воспитатель: Магомедова М.С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8562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Кокрек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Tm="5000">
    <p:cut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-466691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39800" algn="l"/>
              </a:tabLst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39800" algn="l"/>
              </a:tabLst>
            </a:pPr>
            <a:endParaRPr lang="ru-RU" sz="14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39800" algn="l"/>
              </a:tabLst>
            </a:pP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мкдоу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39800" algn="l"/>
              </a:tabLst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Улыбка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3980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398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Конспект ООД по формированию элементарных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398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математических представлений.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398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путешествие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Спаси Буратино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398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3" name="Рисунок 0" descr="buratin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3257500" cy="3134072"/>
          </a:xfrm>
          <a:prstGeom prst="rect">
            <a:avLst/>
          </a:prstGeom>
          <a:noFill/>
        </p:spPr>
      </p:pic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0" y="5178675"/>
            <a:ext cx="91440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Воспитатель старшей группы: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Магомедова М.С.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с.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Кокрек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2018 г.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Tm="5000">
    <p:cut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fe7f61df9671e65321e94a9bfc895b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764704"/>
            <a:ext cx="6889948" cy="5724636"/>
          </a:xfrm>
          <a:prstGeom prst="rect">
            <a:avLst/>
          </a:prstGeom>
        </p:spPr>
      </p:pic>
      <p:pic>
        <p:nvPicPr>
          <p:cNvPr id="3" name="muzyka-dlya-dushi-tihaya-spokojnaya-muzyka_(mp3.cc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7596336" y="6202640"/>
            <a:ext cx="288032" cy="28803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9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332656"/>
            <a:ext cx="3454010" cy="2160240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 smtClean="0">
                <a:solidFill>
                  <a:srgbClr val="FFFF00"/>
                </a:solidFill>
              </a:rPr>
              <a:t>Я</a:t>
            </a:r>
            <a:br>
              <a:rPr lang="ru-RU" sz="3200" i="1" dirty="0" smtClean="0">
                <a:solidFill>
                  <a:srgbClr val="FFFF00"/>
                </a:solidFill>
              </a:rPr>
            </a:br>
            <a:r>
              <a:rPr lang="ru-RU" sz="3200" i="1" dirty="0" smtClean="0">
                <a:solidFill>
                  <a:srgbClr val="FFFF00"/>
                </a:solidFill>
              </a:rPr>
              <a:t> Магомедова </a:t>
            </a:r>
            <a:r>
              <a:rPr lang="ru-RU" sz="3200" i="1" dirty="0" err="1" smtClean="0">
                <a:solidFill>
                  <a:srgbClr val="FFFF00"/>
                </a:solidFill>
              </a:rPr>
              <a:t>Маликат</a:t>
            </a:r>
            <a:r>
              <a:rPr lang="ru-RU" sz="3200" i="1" dirty="0" smtClean="0">
                <a:solidFill>
                  <a:srgbClr val="FFFF00"/>
                </a:solidFill>
              </a:rPr>
              <a:t> </a:t>
            </a:r>
            <a:r>
              <a:rPr lang="ru-RU" sz="3200" i="1" dirty="0" err="1" smtClean="0">
                <a:solidFill>
                  <a:srgbClr val="FFFF00"/>
                </a:solidFill>
              </a:rPr>
              <a:t>Салиховна</a:t>
            </a:r>
            <a:endParaRPr lang="ru-RU" sz="3200" i="1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2564904"/>
            <a:ext cx="3429000" cy="309634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МКДОУ «Улыбка</a:t>
            </a:r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Общий стаж: 14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Педагогический стаж: 9 лет 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pic>
        <p:nvPicPr>
          <p:cNvPr id="6" name="muzyka-dlya-dushi-tihaya-spokojnaya-muzyka_(mp3.cc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860032" y="5013176"/>
            <a:ext cx="304800" cy="304800"/>
          </a:xfrm>
          <a:prstGeom prst="rect">
            <a:avLst/>
          </a:prstGeom>
        </p:spPr>
      </p:pic>
      <p:pic>
        <p:nvPicPr>
          <p:cNvPr id="8" name="Рисунок 7" descr="IMG-20180316-WA0043 (1).jpg"/>
          <p:cNvPicPr>
            <a:picLocks noGrp="1" noChangeAspect="1"/>
          </p:cNvPicPr>
          <p:nvPr>
            <p:ph type="pic" idx="1"/>
          </p:nvPr>
        </p:nvPicPr>
        <p:blipFill>
          <a:blip r:embed="rId6" cstate="print"/>
          <a:srcRect l="12486" r="12486"/>
          <a:stretch>
            <a:fillRect/>
          </a:stretch>
        </p:blipFill>
        <p:spPr/>
      </p:pic>
      <p:pic>
        <p:nvPicPr>
          <p:cNvPr id="7" name="spokoynaya-melodichnaya-muzyka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7" cstate="print"/>
          <a:stretch>
            <a:fillRect/>
          </a:stretch>
        </p:blipFill>
        <p:spPr>
          <a:xfrm flipV="1">
            <a:off x="8532440" y="7199704"/>
            <a:ext cx="304800" cy="4571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9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9194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numSld="999"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6995120" cy="86409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СВЕДЕНИЕ ОБ ОБРАЗОВАНИИ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Дагестанский государственный университет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Махачкала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muzyka-dlya-dushi-tihaya-spokojnaya-muzyka_(mp3.cc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755576" y="7029400"/>
            <a:ext cx="304800" cy="45719"/>
          </a:xfrm>
          <a:prstGeom prst="rect">
            <a:avLst/>
          </a:prstGeom>
        </p:spPr>
      </p:pic>
      <p:pic>
        <p:nvPicPr>
          <p:cNvPr id="8" name="Содержимое 7" descr="WhatsApp Image 2018-03-22 at 09.27.08.jpe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1162050" y="2133600"/>
            <a:ext cx="5829300" cy="4371975"/>
          </a:xfrm>
        </p:spPr>
      </p:pic>
    </p:spTree>
    <p:custDataLst>
      <p:tags r:id="rId1"/>
    </p:custDataLst>
  </p:cSld>
  <p:clrMapOvr>
    <a:masterClrMapping/>
  </p:clrMapOvr>
  <p:transition spd="med"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СВЕДЕНИЯ О ПОВЫШЕНИИ КВАЛИФИКАЦИИ</a:t>
            </a: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muzyka-dlya-dushi-tihaya-spokojnaya-muzyka_(mp3.cc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 flipV="1">
            <a:off x="395536" y="7173416"/>
            <a:ext cx="304800" cy="144016"/>
          </a:xfrm>
          <a:prstGeom prst="rect">
            <a:avLst/>
          </a:prstGeom>
        </p:spPr>
      </p:pic>
      <p:pic>
        <p:nvPicPr>
          <p:cNvPr id="7" name="Содержимое 6" descr="WhatsApp Image 2018-03-22 at 09.28.04.jpe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1619672" y="1609725"/>
            <a:ext cx="4896543" cy="4846638"/>
          </a:xfrm>
        </p:spPr>
      </p:pic>
    </p:spTree>
    <p:custDataLst>
      <p:tags r:id="rId1"/>
    </p:custDataLst>
  </p:cSld>
  <p:clrMapOvr>
    <a:masterClrMapping/>
  </p:clrMapOvr>
  <p:transition spd="med"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7671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4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-20170313-WA0039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539552" y="1628800"/>
            <a:ext cx="3394472" cy="4525963"/>
          </a:xfrm>
        </p:spPr>
      </p:pic>
      <p:pic>
        <p:nvPicPr>
          <p:cNvPr id="6" name="Содержимое 5" descr="IMG-20170313-WA0040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241601" y="1600200"/>
            <a:ext cx="3394472" cy="4525963"/>
          </a:xfrm>
        </p:spPr>
      </p:pic>
      <p:pic>
        <p:nvPicPr>
          <p:cNvPr id="7" name="muzyka-dlya-dushi-tihaya-spokojnaya-muzyka_(mp3.cc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 flipV="1">
            <a:off x="467544" y="7245423"/>
            <a:ext cx="304800" cy="45719"/>
          </a:xfrm>
          <a:prstGeom prst="rect">
            <a:avLst/>
          </a:prstGeom>
        </p:spPr>
      </p:pic>
      <p:pic>
        <p:nvPicPr>
          <p:cNvPr id="8" name="Содержимое 5" descr="IMG-20170313-WA00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1628800"/>
            <a:ext cx="3394472" cy="452596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i="1" dirty="0" smtClean="0">
                <a:solidFill>
                  <a:schemeClr val="tx2"/>
                </a:solidFill>
                <a:latin typeface="Century Schoolbook" pitchFamily="18" charset="0"/>
                <a:cs typeface="Vijaya" pitchFamily="34" charset="0"/>
              </a:rPr>
              <a:t>Награды</a:t>
            </a:r>
            <a:endParaRPr lang="ru-RU" sz="5400" i="1" dirty="0">
              <a:solidFill>
                <a:schemeClr val="tx2"/>
              </a:solidFill>
              <a:latin typeface="Century Schoolbook" pitchFamily="18" charset="0"/>
              <a:cs typeface="Vijaya" pitchFamily="34" charset="0"/>
            </a:endParaRPr>
          </a:p>
        </p:txBody>
      </p:sp>
      <p:pic>
        <p:nvPicPr>
          <p:cNvPr id="5" name="muzyka-dlya-dushi-tihaya-spokojnaya-muzyka_(mp3.cc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6660232" y="5589240"/>
            <a:ext cx="304800" cy="304800"/>
          </a:xfrm>
          <a:prstGeom prst="rect">
            <a:avLst/>
          </a:prstGeom>
        </p:spPr>
      </p:pic>
      <p:pic>
        <p:nvPicPr>
          <p:cNvPr id="6" name="Рисунок 5" descr="грамот10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1556792"/>
            <a:ext cx="3312368" cy="4608512"/>
          </a:xfrm>
          <a:prstGeom prst="rect">
            <a:avLst/>
          </a:prstGeom>
        </p:spPr>
      </p:pic>
      <p:pic>
        <p:nvPicPr>
          <p:cNvPr id="7" name="Рисунок 6" descr="грамот10_001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7984" y="1628800"/>
            <a:ext cx="3168352" cy="4464496"/>
          </a:xfrm>
          <a:prstGeom prst="rect">
            <a:avLst/>
          </a:prstGeom>
        </p:spPr>
      </p:pic>
      <p:pic>
        <p:nvPicPr>
          <p:cNvPr id="8" name="spokoynaya-melodichnaya-muzyka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 cstate="print"/>
          <a:stretch>
            <a:fillRect/>
          </a:stretch>
        </p:blipFill>
        <p:spPr>
          <a:xfrm flipV="1">
            <a:off x="7812360" y="7199704"/>
            <a:ext cx="304800" cy="4571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9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9194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numSld="999"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err="1" smtClean="0">
                <a:solidFill>
                  <a:schemeClr val="tx2"/>
                </a:solidFill>
                <a:latin typeface="BatangChe" pitchFamily="49" charset="-127"/>
                <a:ea typeface="BatangChe" pitchFamily="49" charset="-127"/>
              </a:rPr>
              <a:t>НаГРАДЫ</a:t>
            </a:r>
            <a:endParaRPr lang="ru-RU" sz="4800" dirty="0">
              <a:solidFill>
                <a:schemeClr val="tx2"/>
              </a:solidFill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6" name="muzyka-dlya-dushi-tihaya-spokojnaya-muzyka_(mp3.cc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 flipV="1">
            <a:off x="7668344" y="6614120"/>
            <a:ext cx="304800" cy="55240"/>
          </a:xfrm>
          <a:prstGeom prst="rect">
            <a:avLst/>
          </a:prstGeom>
        </p:spPr>
      </p:pic>
      <p:pic>
        <p:nvPicPr>
          <p:cNvPr id="8" name="Содержимое 7" descr="грамот10_002.jpe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323528" y="1484784"/>
            <a:ext cx="3423835" cy="4846638"/>
          </a:xfrm>
        </p:spPr>
      </p:pic>
      <p:pic>
        <p:nvPicPr>
          <p:cNvPr id="9" name="Рисунок 8" descr="грамот10_003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67944" y="1484784"/>
            <a:ext cx="3600400" cy="4752528"/>
          </a:xfrm>
          <a:prstGeom prst="rect">
            <a:avLst/>
          </a:prstGeom>
        </p:spPr>
      </p:pic>
      <p:pic>
        <p:nvPicPr>
          <p:cNvPr id="7" name="Содержимое 7" descr="грамот10_002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5928" y="1637184"/>
            <a:ext cx="3423835" cy="484663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err="1" smtClean="0">
                <a:solidFill>
                  <a:schemeClr val="accent2">
                    <a:lumMod val="75000"/>
                  </a:schemeClr>
                </a:solidFill>
              </a:rPr>
              <a:t>нАГРАДЫ</a:t>
            </a:r>
            <a:endParaRPr lang="ru-RU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грамот10_004.jpe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2060848"/>
            <a:ext cx="3521075" cy="3744416"/>
          </a:xfrm>
        </p:spPr>
      </p:pic>
      <p:pic>
        <p:nvPicPr>
          <p:cNvPr id="6" name="Содержимое 5" descr="грамот10_005.jpe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178300" y="1988840"/>
            <a:ext cx="3521075" cy="3744416"/>
          </a:xfrm>
        </p:spPr>
      </p:pic>
      <p:pic>
        <p:nvPicPr>
          <p:cNvPr id="7" name="spokoynaya-melodichnaya-muzy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16416" y="7245424"/>
            <a:ext cx="304800" cy="72008"/>
          </a:xfrm>
          <a:prstGeom prst="rect">
            <a:avLst/>
          </a:prstGeom>
        </p:spPr>
      </p:pic>
    </p:spTree>
  </p:cSld>
  <p:clrMapOvr>
    <a:masterClrMapping/>
  </p:clrMapOvr>
  <p:transition spd="med"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1081</TotalTime>
  <Words>301</Words>
  <Application>Microsoft Office PowerPoint</Application>
  <PresentationFormat>Экран (4:3)</PresentationFormat>
  <Paragraphs>130</Paragraphs>
  <Slides>28</Slides>
  <Notes>1</Notes>
  <HiddenSlides>0</HiddenSlides>
  <MMClips>15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Изящная</vt:lpstr>
      <vt:lpstr>ПОРТФОЛИО воспитателя</vt:lpstr>
      <vt:lpstr>Муниципальное казенное дошкольное образовательное учреждение д/с «Улыбка»</vt:lpstr>
      <vt:lpstr>Я  Магомедова Маликат Салиховна</vt:lpstr>
      <vt:lpstr>СВЕДЕНИЕ ОБ ОБРАЗОВАНИИ</vt:lpstr>
      <vt:lpstr>СВЕДЕНИЯ О ПОВЫШЕНИИ КВАЛИФИКАЦИИ</vt:lpstr>
      <vt:lpstr>ПРОГРАММЫ</vt:lpstr>
      <vt:lpstr>Награды</vt:lpstr>
      <vt:lpstr>НаГРАДЫ</vt:lpstr>
      <vt:lpstr>нАГРАДЫ</vt:lpstr>
      <vt:lpstr>пЕдагогическое кредо</vt:lpstr>
      <vt:lpstr>Мой девиз</vt:lpstr>
      <vt:lpstr>Мой педагогический принцип</vt:lpstr>
      <vt:lpstr>Проведение открытых мероприятий</vt:lpstr>
      <vt:lpstr>Мое творчество</vt:lpstr>
      <vt:lpstr>Мое творчество</vt:lpstr>
      <vt:lpstr>Проектная деятельность</vt:lpstr>
      <vt:lpstr>Проектная деятельность</vt:lpstr>
      <vt:lpstr>Слайд 18</vt:lpstr>
      <vt:lpstr>Справка по итогам проведения досуга « осень в гости к нам пришла»</vt:lpstr>
      <vt:lpstr>Слайд 20</vt:lpstr>
      <vt:lpstr>Справка по итогам проведения праздника  ко «дню матери»</vt:lpstr>
      <vt:lpstr>Слайд 22</vt:lpstr>
      <vt:lpstr>Справка по итогам мероприятий посвященных к дню защитников отечества</vt:lpstr>
      <vt:lpstr>Слайд 24</vt:lpstr>
      <vt:lpstr>Справка нод по формированию основ безопасности у дошкольников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Office</dc:creator>
  <cp:lastModifiedBy>Office</cp:lastModifiedBy>
  <cp:revision>108</cp:revision>
  <dcterms:created xsi:type="dcterms:W3CDTF">2017-03-13T09:05:42Z</dcterms:created>
  <dcterms:modified xsi:type="dcterms:W3CDTF">2018-03-26T07:38:24Z</dcterms:modified>
</cp:coreProperties>
</file>